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?><Relationships xmlns="http://schemas.openxmlformats.org/package/2006/relationships"><Relationship Target="ppt/presentation.xml" Type="http://schemas.openxmlformats.org/officeDocument/2006/relationships/officeDocument" Id="rId1"></Relationship><Relationship Target="docProps/core.xml" Type="http://schemas.openxmlformats.org/package/2006/relationships/metadata/core-properties" Id="rId5"></Relationship><Relationship Target="docProps/app.xml" Type="http://schemas.openxmlformats.org/officeDocument/2006/relationships/extended-properties" Id="rId6"></Relationship><Relationship Target="docProps/thumbnail.jpeg" Type="http://schemas.openxmlformats.org/package/2006/relationships/metadata/thumbnail" Id="rId7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DB13"/>
    <a:srgbClr val="042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419" autoAdjust="0"/>
  </p:normalViewPr>
  <p:slideViewPr>
    <p:cSldViewPr snapToGrid="0" snapToObjects="1">
      <p:cViewPr varScale="1">
        <p:scale>
          <a:sx n="88" d="100"/>
          <a:sy n="88" d="100"/>
        </p:scale>
        <p:origin x="-2424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?><Relationships xmlns="http://schemas.openxmlformats.org/package/2006/relationships"><Relationship Target="slides/slide2.xml" Type="http://schemas.openxmlformats.org/officeDocument/2006/relationships/slide" Id="rId3"></Relationship><Relationship Target="slides/slide3.xml" Type="http://schemas.openxmlformats.org/officeDocument/2006/relationships/slide" Id="rId4"></Relationship><Relationship Target="slides/slide4.xml" Type="http://schemas.openxmlformats.org/officeDocument/2006/relationships/slide" Id="rId5"></Relationship><Relationship Target="slides/slide5.xml" Type="http://schemas.openxmlformats.org/officeDocument/2006/relationships/slide" Id="rId6"></Relationship><Relationship Target="printerSettings/printerSettings1.bin" Type="http://schemas.openxmlformats.org/officeDocument/2006/relationships/printerSettings" Id="rId7"></Relationship><Relationship Target="presProps.xml" Type="http://schemas.openxmlformats.org/officeDocument/2006/relationships/presProps" Id="rId8"></Relationship><Relationship Target="viewProps.xml" Type="http://schemas.openxmlformats.org/officeDocument/2006/relationships/viewProps" Id="rId9"></Relationship><Relationship Target="theme/theme1.xml" Type="http://schemas.openxmlformats.org/officeDocument/2006/relationships/theme" Id="rId10"></Relationship><Relationship Target="tableStyles.xml" Type="http://schemas.openxmlformats.org/officeDocument/2006/relationships/tableStyles" Id="rId11"></Relationship><Relationship Target="slideMasters/slideMaster1.xml" Type="http://schemas.openxmlformats.org/officeDocument/2006/relationships/slideMaster" Id="rId1"></Relationship><Relationship Target="slides/slide1.xml" Type="http://schemas.openxmlformats.org/officeDocument/2006/relationships/slide" Id="rId2"></Relationship></Relationships>
</file>

<file path=ppt/slideLayouts/_rels/slideLayout1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0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1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2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3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4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5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6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7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8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9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30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6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0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95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02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8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1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5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0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33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87875"/>
      </p:ext>
    </p:extLst>
  </p:cSld>
  <p:clrMapOvr>
    <a:masterClrMapping/>
  </p:clrMapOvr>
</p:sldLayout>
</file>

<file path=ppt/slideMasters/_rels/slideMaster1.xml.rels><?xml version="1.0" encoding="UTF-8" ?><Relationships xmlns="http://schemas.openxmlformats.org/package/2006/relationships"><Relationship Target="../slideLayouts/slideLayout11.xml" Type="http://schemas.openxmlformats.org/officeDocument/2006/relationships/slideLayout" Id="rId11"></Relationship><Relationship Target="../theme/theme1.xml" Type="http://schemas.openxmlformats.org/officeDocument/2006/relationships/theme" Id="rId12"></Relationship><Relationship Target="../slideLayouts/slideLayout1.xml" Type="http://schemas.openxmlformats.org/officeDocument/2006/relationships/slideLayout" Id="rId1"></Relationship><Relationship Target="../slideLayouts/slideLayout2.xml" Type="http://schemas.openxmlformats.org/officeDocument/2006/relationships/slideLayout" Id="rId2"></Relationship><Relationship Target="../slideLayouts/slideLayout3.xml" Type="http://schemas.openxmlformats.org/officeDocument/2006/relationships/slideLayout" Id="rId3"></Relationship><Relationship Target="../slideLayouts/slideLayout4.xml" Type="http://schemas.openxmlformats.org/officeDocument/2006/relationships/slideLayout" Id="rId4"></Relationship><Relationship Target="../slideLayouts/slideLayout5.xml" Type="http://schemas.openxmlformats.org/officeDocument/2006/relationships/slideLayout" Id="rId5"></Relationship><Relationship Target="../slideLayouts/slideLayout6.xml" Type="http://schemas.openxmlformats.org/officeDocument/2006/relationships/slideLayout" Id="rId6"></Relationship><Relationship Target="../slideLayouts/slideLayout7.xml" Type="http://schemas.openxmlformats.org/officeDocument/2006/relationships/slideLayout" Id="rId7"></Relationship><Relationship Target="../slideLayouts/slideLayout8.xml" Type="http://schemas.openxmlformats.org/officeDocument/2006/relationships/slideLayout" Id="rId8"></Relationship><Relationship Target="../slideLayouts/slideLayout9.xml" Type="http://schemas.openxmlformats.org/officeDocument/2006/relationships/slideLayout" Id="rId9"></Relationship><Relationship Target="../slideLayouts/slideLayout10.xml" Type="http://schemas.openxmlformats.org/officeDocument/2006/relationships/slideLayout" Id="rId10"></Relationship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20BF1-0287-4B47-82F8-4059F2F25AE2}" type="datetimeFigureOut">
              <a:rPr lang="en-US" smtClean="0"/>
              <a:t>19/06/18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276B-BB04-1346-8303-761B9F6DD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5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?><Relationships xmlns="http://schemas.openxmlformats.org/package/2006/relationships"><Relationship Target="../slideLayouts/slideLayout1.xml" Type="http://schemas.openxmlformats.org/officeDocument/2006/relationships/slideLayout" Id="rId1"></Relationship><Relationship Target="../media/image1.jpg" Type="http://schemas.openxmlformats.org/officeDocument/2006/relationships/image" Id="rId2"></Relationship><Relationship Target="../media/image2.jpg" Type="http://schemas.openxmlformats.org/officeDocument/2006/relationships/image" Id="rId3"></Relationship></Relationships>
</file>

<file path=ppt/slides/_rels/slide2.xml.rels><?xml version="1.0" encoding="UTF-8" ?><Relationships xmlns="http://schemas.openxmlformats.org/package/2006/relationships"><Relationship Target="../slideLayouts/slideLayout1.xml" Type="http://schemas.openxmlformats.org/officeDocument/2006/relationships/slideLayout" Id="rId1"></Relationship><Relationship Target="../media/image3.jpg" Type="http://schemas.openxmlformats.org/officeDocument/2006/relationships/image" Id="rId2"></Relationship><Relationship Target="../media/image4.png" Type="http://schemas.openxmlformats.org/officeDocument/2006/relationships/image" Id="rId3"></Relationship></Relationships>
</file>

<file path=ppt/slides/_rels/slide3.xml.rels><?xml version="1.0" encoding="UTF-8" ?><Relationships xmlns="http://schemas.openxmlformats.org/package/2006/relationships"><Relationship Target="../slideLayouts/slideLayout1.xml" Type="http://schemas.openxmlformats.org/officeDocument/2006/relationships/slideLayout" Id="rId1"></Relationship><Relationship Target="../media/image5.jpg" Type="http://schemas.openxmlformats.org/officeDocument/2006/relationships/image" Id="rId2"></Relationship><Relationship Target="../media/image6.png" Type="http://schemas.openxmlformats.org/officeDocument/2006/relationships/image" Id="rId3"></Relationship></Relationships>
</file>

<file path=ppt/slides/_rels/slide4.xml.rels><?xml version="1.0" encoding="UTF-8" ?><Relationships xmlns="http://schemas.openxmlformats.org/package/2006/relationships"><Relationship Target="../slideLayouts/slideLayout1.xml" Type="http://schemas.openxmlformats.org/officeDocument/2006/relationships/slideLayout" Id="rId1"></Relationship><Relationship Target="../media/image7.jpg" Type="http://schemas.openxmlformats.org/officeDocument/2006/relationships/image" Id="rId2"></Relationship></Relationships>
</file>

<file path=ppt/slides/_rels/slide5.xml.rels><?xml version="1.0" encoding="UTF-8" ?><Relationships xmlns="http://schemas.openxmlformats.org/package/2006/relationships"><Relationship Target="../media/hdphoto1.wdp" Type="http://schemas.microsoft.com/office/2007/relationships/hdphoto" Id="rId3"></Relationship><Relationship Target="../media/image9.png" Type="http://schemas.openxmlformats.org/officeDocument/2006/relationships/image" Id="rId4"></Relationship><Relationship Target="../slideLayouts/slideLayout1.xml" Type="http://schemas.openxmlformats.org/officeDocument/2006/relationships/slideLayout" Id="rId1"></Relationship><Relationship Target="../media/image8.jpeg" Type="http://schemas.openxmlformats.org/officeDocument/2006/relationships/image" Id="rId2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wilight-532720_192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4" r="16540" b="3060"/>
          <a:stretch/>
        </p:blipFill>
        <p:spPr>
          <a:xfrm>
            <a:off x="0" y="1372453"/>
            <a:ext cx="6858000" cy="777154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8083" y="8190049"/>
            <a:ext cx="3519091" cy="656307"/>
          </a:xfrm>
          <a:solidFill>
            <a:schemeClr val="bg1">
              <a:alpha val="46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#horizontal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pic>
        <p:nvPicPr>
          <p:cNvPr id="4" name="Picture 3" descr="05a_Agora_Logo_4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34" y="259758"/>
            <a:ext cx="5328388" cy="2098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7843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orest-56930_128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36"/>
          <a:stretch/>
        </p:blipFill>
        <p:spPr>
          <a:xfrm>
            <a:off x="0" y="1356538"/>
            <a:ext cx="6858000" cy="778746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8083" y="8190049"/>
            <a:ext cx="3519091" cy="656307"/>
          </a:xfrm>
          <a:solidFill>
            <a:schemeClr val="bg1">
              <a:alpha val="46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#vision</a:t>
            </a:r>
            <a:endParaRPr lang="en-US" b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pic>
        <p:nvPicPr>
          <p:cNvPr id="2" name="Picture 1" descr="CEPI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3"/>
          <a:stretch/>
        </p:blipFill>
        <p:spPr>
          <a:xfrm>
            <a:off x="808099" y="101017"/>
            <a:ext cx="5252629" cy="2494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7352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at-2315474_192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4" b="13395"/>
          <a:stretch/>
        </p:blipFill>
        <p:spPr>
          <a:xfrm>
            <a:off x="0" y="1070172"/>
            <a:ext cx="6858000" cy="807382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3775" y="216474"/>
            <a:ext cx="5471575" cy="1688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8083" y="8190049"/>
            <a:ext cx="3519091" cy="656307"/>
          </a:xfrm>
          <a:solidFill>
            <a:schemeClr val="bg1">
              <a:alpha val="46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042D00"/>
                </a:solidFill>
                <a:latin typeface="Century Gothic"/>
                <a:cs typeface="Century Gothic"/>
              </a:rPr>
              <a:t>#citizens</a:t>
            </a:r>
            <a:endParaRPr lang="en-US" b="1" dirty="0">
              <a:solidFill>
                <a:srgbClr val="042D00"/>
              </a:solidFill>
              <a:latin typeface="Century Gothic"/>
              <a:cs typeface="Century Gothic"/>
            </a:endParaRPr>
          </a:p>
        </p:txBody>
      </p:sp>
      <p:pic>
        <p:nvPicPr>
          <p:cNvPr id="4" name="Picture 3" descr="CA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75" y="575009"/>
            <a:ext cx="5471575" cy="98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050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371375_ori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4"/>
          <a:stretch/>
        </p:blipFill>
        <p:spPr>
          <a:xfrm>
            <a:off x="0" y="1082344"/>
            <a:ext cx="6858000" cy="80760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3775" y="216474"/>
            <a:ext cx="5471575" cy="1688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"/>
                <a:cs typeface="Courier"/>
              </a:rPr>
              <a:t>Satyagraha</a:t>
            </a:r>
            <a:endParaRPr lang="en-US" sz="4800" dirty="0">
              <a:solidFill>
                <a:schemeClr val="tx1">
                  <a:lumMod val="75000"/>
                  <a:lumOff val="25000"/>
                </a:schemeClr>
              </a:solidFill>
              <a:latin typeface="Courier"/>
              <a:cs typeface="Couri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8083" y="8190049"/>
            <a:ext cx="3519091" cy="656307"/>
          </a:xfrm>
          <a:solidFill>
            <a:schemeClr val="bg1">
              <a:alpha val="46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entury Gothic"/>
                <a:cs typeface="Century Gothic"/>
              </a:rPr>
              <a:t>#values</a:t>
            </a:r>
            <a:endParaRPr lang="en-US" b="1" dirty="0">
              <a:solidFill>
                <a:schemeClr val="tx1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68713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aterways-256557_1920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428" r="27857"/>
          <a:stretch/>
        </p:blipFill>
        <p:spPr>
          <a:xfrm>
            <a:off x="0" y="938031"/>
            <a:ext cx="6858000" cy="820596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3775" y="216474"/>
            <a:ext cx="5471575" cy="1688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rgbClr val="000000"/>
              </a:solidFill>
              <a:latin typeface="Century Gothic"/>
              <a:cs typeface="Century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8083" y="8190049"/>
            <a:ext cx="3519091" cy="656307"/>
          </a:xfrm>
          <a:solidFill>
            <a:schemeClr val="bg1">
              <a:alpha val="46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65DB13"/>
                </a:solidFill>
                <a:latin typeface="Century Gothic"/>
                <a:cs typeface="Century Gothic"/>
              </a:rPr>
              <a:t>#openness</a:t>
            </a:r>
            <a:endParaRPr lang="en-US" b="1" dirty="0">
              <a:solidFill>
                <a:srgbClr val="65DB13"/>
              </a:solidFill>
              <a:latin typeface="Century Gothic"/>
              <a:cs typeface="Century Gothic"/>
            </a:endParaRPr>
          </a:p>
        </p:txBody>
      </p:sp>
      <p:pic>
        <p:nvPicPr>
          <p:cNvPr id="4" name="Picture 3" descr="Alter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67" b="29482"/>
          <a:stretch/>
        </p:blipFill>
        <p:spPr>
          <a:xfrm>
            <a:off x="1517701" y="216474"/>
            <a:ext cx="3807080" cy="168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842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11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Stephen B</dc:creator>
  <cp:keywords/>
  <dc:description/>
  <cp:lastModifiedBy>Stephen B</cp:lastModifiedBy>
  <cp:revision>6</cp:revision>
  <dcterms:created xsi:type="dcterms:W3CDTF">2018-06-17T20:01:08Z</dcterms:created>
  <dcterms:modified xsi:type="dcterms:W3CDTF">2018-06-19T06:59:51Z</dcterms:modified>
  <cp:category/>
</cp:coreProperties>
</file>